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58" r:id="rId5"/>
    <p:sldId id="420" r:id="rId6"/>
    <p:sldId id="262" r:id="rId7"/>
    <p:sldId id="259" r:id="rId8"/>
    <p:sldId id="438" r:id="rId9"/>
    <p:sldId id="437" r:id="rId10"/>
    <p:sldId id="436" r:id="rId11"/>
    <p:sldId id="435" r:id="rId12"/>
    <p:sldId id="264" r:id="rId13"/>
    <p:sldId id="261" r:id="rId14"/>
    <p:sldId id="430" r:id="rId15"/>
  </p:sldIdLst>
  <p:sldSz cx="12192000" cy="6858000"/>
  <p:notesSz cx="6858000" cy="9144000"/>
  <p:embeddedFontLst>
    <p:embeddedFont>
      <p:font typeface="Calibri" panose="020F0502020204030204"/>
      <p:regular r:id="rId20"/>
      <p:bold r:id="rId21"/>
      <p:italic r:id="rId22"/>
      <p:boldItalic r:id="rId23"/>
    </p:embeddedFont>
    <p:embeddedFont>
      <p:font typeface="等线" panose="02010600030101010101" charset="-122"/>
      <p:regular r:id="rId24"/>
    </p:embeddedFont>
    <p:embeddedFont>
      <p:font typeface="等线 Light" panose="02010600030101010101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4A7090"/>
    <a:srgbClr val="2C7C9C"/>
    <a:srgbClr val="8DBAE4"/>
    <a:srgbClr val="6B9BB1"/>
    <a:srgbClr val="B6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1C412-81B3-4DA7-BD35-DEA2E31919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526C-E69C-45EC-A93C-56E8A44757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svg"/><Relationship Id="rId3" Type="http://schemas.openxmlformats.org/officeDocument/2006/relationships/image" Target="../media/image24.png"/><Relationship Id="rId2" Type="http://schemas.openxmlformats.org/officeDocument/2006/relationships/image" Target="../media/image5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物体, 钟表&#10;&#10;描述已自动生成"/>
          <p:cNvPicPr>
            <a:picLocks noChangeAspect="1"/>
          </p:cNvPicPr>
          <p:nvPr/>
        </p:nvPicPr>
        <p:blipFill>
          <a:blip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13593" y="403166"/>
            <a:ext cx="7166084" cy="5971737"/>
          </a:xfrm>
          <a:custGeom>
            <a:avLst/>
            <a:gdLst>
              <a:gd name="connsiteX0" fmla="*/ 2694768 w 7166084"/>
              <a:gd name="connsiteY0" fmla="*/ 759238 h 5971737"/>
              <a:gd name="connsiteX1" fmla="*/ 2694768 w 7166084"/>
              <a:gd name="connsiteY1" fmla="*/ 1413750 h 5971737"/>
              <a:gd name="connsiteX2" fmla="*/ 4645488 w 7166084"/>
              <a:gd name="connsiteY2" fmla="*/ 1413750 h 5971737"/>
              <a:gd name="connsiteX3" fmla="*/ 4645488 w 7166084"/>
              <a:gd name="connsiteY3" fmla="*/ 759238 h 5971737"/>
              <a:gd name="connsiteX4" fmla="*/ 0 w 7166084"/>
              <a:gd name="connsiteY4" fmla="*/ 0 h 5971737"/>
              <a:gd name="connsiteX5" fmla="*/ 7166084 w 7166084"/>
              <a:gd name="connsiteY5" fmla="*/ 0 h 5971737"/>
              <a:gd name="connsiteX6" fmla="*/ 7166084 w 7166084"/>
              <a:gd name="connsiteY6" fmla="*/ 5971737 h 5971737"/>
              <a:gd name="connsiteX7" fmla="*/ 0 w 7166084"/>
              <a:gd name="connsiteY7" fmla="*/ 5971737 h 597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6084" h="5971737">
                <a:moveTo>
                  <a:pt x="2694768" y="759238"/>
                </a:moveTo>
                <a:lnTo>
                  <a:pt x="2694768" y="1413750"/>
                </a:lnTo>
                <a:lnTo>
                  <a:pt x="4645488" y="1413750"/>
                </a:lnTo>
                <a:lnTo>
                  <a:pt x="4645488" y="759238"/>
                </a:lnTo>
                <a:close/>
                <a:moveTo>
                  <a:pt x="0" y="0"/>
                </a:moveTo>
                <a:lnTo>
                  <a:pt x="7166084" y="0"/>
                </a:lnTo>
                <a:lnTo>
                  <a:pt x="7166084" y="5971737"/>
                </a:lnTo>
                <a:lnTo>
                  <a:pt x="0" y="5971737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269136" y="960716"/>
            <a:ext cx="184992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6B9BB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2022</a:t>
            </a:r>
            <a:endParaRPr lang="zh-CN" altLang="en-US" sz="5400" dirty="0">
              <a:solidFill>
                <a:srgbClr val="6B9BB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20670" y="2835910"/>
            <a:ext cx="76549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</a:t>
            </a:r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语言课程设计</a:t>
            </a:r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介绍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28695" y="4146550"/>
            <a:ext cx="652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Summary of minimalist work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等腰三角形 15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661792" y="2275683"/>
            <a:ext cx="392157" cy="6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926296" y="190282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373032" y="3460631"/>
            <a:ext cx="600617" cy="100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765190" y="325423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30295" y="5530850"/>
            <a:ext cx="652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汇报人：周伟</a:t>
            </a:r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      </a:t>
            </a:r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学号</a:t>
            </a:r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2104240923</a:t>
            </a:r>
            <a:endParaRPr lang="en-US" altLang="zh-CN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5420790" y="1980593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6095997" y="1229193"/>
            <a:ext cx="0" cy="5628807"/>
          </a:xfrm>
          <a:prstGeom prst="line">
            <a:avLst/>
          </a:prstGeom>
          <a:ln>
            <a:solidFill>
              <a:srgbClr val="3494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20"/>
          <p:cNvSpPr/>
          <p:nvPr/>
        </p:nvSpPr>
        <p:spPr>
          <a:xfrm flipV="1">
            <a:off x="5202000" y="1894544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V="1">
            <a:off x="5420790" y="4360627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flipV="1">
            <a:off x="5202000" y="4274578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739205" y="303273"/>
            <a:ext cx="624404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运行</a:t>
            </a:r>
            <a:r>
              <a:rPr lang="zh-CN" altLang="en-US" sz="54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结果</a:t>
            </a:r>
            <a:endParaRPr lang="zh-CN" altLang="en-US" sz="54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8" name="图形 7" descr="饼图"/>
          <p:cNvPicPr>
            <a:picLocks noChangeAspect="1"/>
          </p:cNvPicPr>
          <p:nvPr/>
        </p:nvPicPr>
        <p:blipFill>
          <a:blip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52497" y="4432240"/>
            <a:ext cx="688338" cy="688338"/>
          </a:xfrm>
          <a:prstGeom prst="rect">
            <a:avLst/>
          </a:prstGeom>
        </p:spPr>
      </p:pic>
      <p:pic>
        <p:nvPicPr>
          <p:cNvPr id="10" name="图形 9" descr="靶心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9868" y="2043762"/>
            <a:ext cx="672257" cy="672257"/>
          </a:xfrm>
          <a:prstGeom prst="rect">
            <a:avLst/>
          </a:prstGeom>
        </p:spPr>
      </p:pic>
      <p:pic>
        <p:nvPicPr>
          <p:cNvPr id="15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05" y="1409700"/>
            <a:ext cx="5270500" cy="251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488" y="4045268"/>
            <a:ext cx="5269865" cy="342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0327" y="1495108"/>
            <a:ext cx="5272405" cy="277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6095997" y="0"/>
            <a:ext cx="0" cy="6858000"/>
          </a:xfrm>
          <a:prstGeom prst="line">
            <a:avLst/>
          </a:prstGeom>
          <a:ln>
            <a:solidFill>
              <a:srgbClr val="3494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6"/>
          <p:cNvSpPr/>
          <p:nvPr/>
        </p:nvSpPr>
        <p:spPr>
          <a:xfrm flipV="1">
            <a:off x="5415072" y="3743292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V="1">
            <a:off x="5196282" y="3657243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flipV="1">
            <a:off x="5415072" y="1406326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196282" y="1320277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形 32" descr="赞"/>
          <p:cNvPicPr>
            <a:picLocks noChangeAspect="1"/>
          </p:cNvPicPr>
          <p:nvPr/>
        </p:nvPicPr>
        <p:blipFill>
          <a:blip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78224" y="1490165"/>
            <a:ext cx="624110" cy="624110"/>
          </a:xfrm>
          <a:prstGeom prst="rect">
            <a:avLst/>
          </a:prstGeom>
        </p:spPr>
      </p:pic>
      <p:pic>
        <p:nvPicPr>
          <p:cNvPr id="34" name="图形 33" descr="业务增长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3756" y="3849395"/>
            <a:ext cx="657614" cy="65761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91080" y="1306195"/>
            <a:ext cx="69519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说实话，这个作业交的有些仓促，关键是之前不知道，结果书也没带，资料也没拿。不过万幸基本的结果还是整出来了。</a:t>
            </a:r>
            <a:endParaRPr lang="zh-CN" altLang="en-US" sz="32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zh-CN" altLang="en-US" sz="3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中心思想其实之前已经说过了，这里给自己挖个坑，文件的内容事实上并没有系统的学习，只是想办法拆东墙补西墙，需要开学后将它整理，消化。好了历时四天的项目完成了。</a:t>
            </a:r>
            <a:endParaRPr lang="zh-CN" altLang="en-US" sz="32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-2413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77453" y="2618312"/>
            <a:ext cx="48351" cy="66817"/>
          </a:xfrm>
          <a:custGeom>
            <a:avLst/>
            <a:gdLst/>
            <a:ahLst/>
            <a:cxnLst/>
            <a:rect l="l" t="t" r="r" b="b"/>
            <a:pathLst>
              <a:path w="48351" h="66817">
                <a:moveTo>
                  <a:pt x="0" y="0"/>
                </a:moveTo>
                <a:lnTo>
                  <a:pt x="48351" y="66817"/>
                </a:lnTo>
                <a:lnTo>
                  <a:pt x="0" y="66817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47950" y="1612815"/>
            <a:ext cx="987578" cy="1087638"/>
          </a:xfrm>
          <a:custGeom>
            <a:avLst/>
            <a:gdLst/>
            <a:ahLst/>
            <a:cxnLst/>
            <a:rect l="l" t="t" r="r" b="b"/>
            <a:pathLst>
              <a:path w="987578" h="1087638">
                <a:moveTo>
                  <a:pt x="489952" y="0"/>
                </a:moveTo>
                <a:lnTo>
                  <a:pt x="987578" y="687680"/>
                </a:lnTo>
                <a:lnTo>
                  <a:pt x="981689" y="735128"/>
                </a:lnTo>
                <a:cubicBezTo>
                  <a:pt x="971840" y="790924"/>
                  <a:pt x="957143" y="838633"/>
                  <a:pt x="937599" y="878257"/>
                </a:cubicBezTo>
                <a:cubicBezTo>
                  <a:pt x="898511" y="957505"/>
                  <a:pt x="841897" y="1012539"/>
                  <a:pt x="767758" y="1043357"/>
                </a:cubicBezTo>
                <a:cubicBezTo>
                  <a:pt x="693618" y="1074176"/>
                  <a:pt x="603815" y="1088908"/>
                  <a:pt x="498348" y="1087553"/>
                </a:cubicBezTo>
                <a:cubicBezTo>
                  <a:pt x="393361" y="1088908"/>
                  <a:pt x="303784" y="1074176"/>
                  <a:pt x="229616" y="1043357"/>
                </a:cubicBezTo>
                <a:cubicBezTo>
                  <a:pt x="155448" y="1012539"/>
                  <a:pt x="98721" y="957505"/>
                  <a:pt x="59436" y="878257"/>
                </a:cubicBezTo>
                <a:cubicBezTo>
                  <a:pt x="20151" y="799009"/>
                  <a:pt x="339" y="687419"/>
                  <a:pt x="0" y="543485"/>
                </a:cubicBezTo>
                <a:cubicBezTo>
                  <a:pt x="339" y="400032"/>
                  <a:pt x="20151" y="288667"/>
                  <a:pt x="59436" y="209390"/>
                </a:cubicBezTo>
                <a:cubicBezTo>
                  <a:pt x="98721" y="130114"/>
                  <a:pt x="155448" y="74968"/>
                  <a:pt x="229616" y="43952"/>
                </a:cubicBezTo>
                <a:cubicBezTo>
                  <a:pt x="266700" y="28444"/>
                  <a:pt x="307636" y="16979"/>
                  <a:pt x="352425" y="9556"/>
                </a:cubicBezTo>
                <a:lnTo>
                  <a:pt x="489952" y="0"/>
                </a:lnTo>
                <a:close/>
                <a:moveTo>
                  <a:pt x="498348" y="244781"/>
                </a:moveTo>
                <a:cubicBezTo>
                  <a:pt x="427578" y="242844"/>
                  <a:pt x="379762" y="263863"/>
                  <a:pt x="354902" y="307837"/>
                </a:cubicBezTo>
                <a:cubicBezTo>
                  <a:pt x="330042" y="351810"/>
                  <a:pt x="318421" y="430360"/>
                  <a:pt x="320040" y="543485"/>
                </a:cubicBezTo>
                <a:cubicBezTo>
                  <a:pt x="318421" y="655086"/>
                  <a:pt x="330042" y="732493"/>
                  <a:pt x="354902" y="775705"/>
                </a:cubicBezTo>
                <a:cubicBezTo>
                  <a:pt x="379762" y="818916"/>
                  <a:pt x="427578" y="839554"/>
                  <a:pt x="498348" y="837617"/>
                </a:cubicBezTo>
                <a:cubicBezTo>
                  <a:pt x="569183" y="839554"/>
                  <a:pt x="617252" y="818916"/>
                  <a:pt x="642557" y="775705"/>
                </a:cubicBezTo>
                <a:cubicBezTo>
                  <a:pt x="667861" y="732493"/>
                  <a:pt x="679736" y="655086"/>
                  <a:pt x="678180" y="543485"/>
                </a:cubicBezTo>
                <a:cubicBezTo>
                  <a:pt x="679736" y="430360"/>
                  <a:pt x="667861" y="351810"/>
                  <a:pt x="642557" y="307837"/>
                </a:cubicBezTo>
                <a:cubicBezTo>
                  <a:pt x="617252" y="263863"/>
                  <a:pt x="569183" y="242844"/>
                  <a:pt x="498348" y="244781"/>
                </a:cubicBez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37182" y="1627472"/>
            <a:ext cx="690372" cy="1057656"/>
          </a:xfrm>
          <a:custGeom>
            <a:avLst/>
            <a:gdLst/>
            <a:ahLst/>
            <a:cxnLst/>
            <a:rect l="l" t="t" r="r" b="b"/>
            <a:pathLst>
              <a:path w="690372" h="1057656">
                <a:moveTo>
                  <a:pt x="0" y="0"/>
                </a:moveTo>
                <a:lnTo>
                  <a:pt x="690372" y="0"/>
                </a:lnTo>
                <a:lnTo>
                  <a:pt x="690372" y="262128"/>
                </a:lnTo>
                <a:lnTo>
                  <a:pt x="303276" y="262128"/>
                </a:lnTo>
                <a:lnTo>
                  <a:pt x="303276" y="432816"/>
                </a:lnTo>
                <a:lnTo>
                  <a:pt x="658368" y="432816"/>
                </a:lnTo>
                <a:lnTo>
                  <a:pt x="658368" y="691896"/>
                </a:lnTo>
                <a:lnTo>
                  <a:pt x="303276" y="691896"/>
                </a:lnTo>
                <a:lnTo>
                  <a:pt x="30327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864658" y="1859036"/>
            <a:ext cx="237786" cy="254625"/>
          </a:xfrm>
          <a:custGeom>
            <a:avLst/>
            <a:gdLst/>
            <a:ahLst/>
            <a:cxnLst/>
            <a:rect l="l" t="t" r="r" b="b"/>
            <a:pathLst>
              <a:path w="237786" h="254625">
                <a:moveTo>
                  <a:pt x="0" y="85"/>
                </a:moveTo>
                <a:lnTo>
                  <a:pt x="73152" y="85"/>
                </a:lnTo>
                <a:cubicBezTo>
                  <a:pt x="134017" y="-931"/>
                  <a:pt x="176879" y="7197"/>
                  <a:pt x="201740" y="24469"/>
                </a:cubicBezTo>
                <a:cubicBezTo>
                  <a:pt x="226600" y="41741"/>
                  <a:pt x="238602" y="74253"/>
                  <a:pt x="237744" y="122005"/>
                </a:cubicBezTo>
                <a:cubicBezTo>
                  <a:pt x="238602" y="170868"/>
                  <a:pt x="226600" y="205349"/>
                  <a:pt x="201740" y="225447"/>
                </a:cubicBezTo>
                <a:cubicBezTo>
                  <a:pt x="176879" y="245544"/>
                  <a:pt x="134017" y="255260"/>
                  <a:pt x="73152" y="254593"/>
                </a:cubicBezTo>
                <a:lnTo>
                  <a:pt x="0" y="254593"/>
                </a:lnTo>
                <a:lnTo>
                  <a:pt x="0" y="85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37902" y="1612151"/>
            <a:ext cx="506744" cy="688345"/>
          </a:xfrm>
          <a:custGeom>
            <a:avLst/>
            <a:gdLst/>
            <a:ahLst/>
            <a:cxnLst/>
            <a:rect l="l" t="t" r="r" b="b"/>
            <a:pathLst>
              <a:path w="506744" h="688345">
                <a:moveTo>
                  <a:pt x="8396" y="82"/>
                </a:moveTo>
                <a:cubicBezTo>
                  <a:pt x="113863" y="-1244"/>
                  <a:pt x="203666" y="13601"/>
                  <a:pt x="277806" y="44617"/>
                </a:cubicBezTo>
                <a:cubicBezTo>
                  <a:pt x="351945" y="75633"/>
                  <a:pt x="408559" y="130779"/>
                  <a:pt x="447647" y="210055"/>
                </a:cubicBezTo>
                <a:cubicBezTo>
                  <a:pt x="486735" y="289332"/>
                  <a:pt x="506434" y="400697"/>
                  <a:pt x="506744" y="544150"/>
                </a:cubicBezTo>
                <a:cubicBezTo>
                  <a:pt x="506667" y="580134"/>
                  <a:pt x="505377" y="614096"/>
                  <a:pt x="502876" y="646036"/>
                </a:cubicBezTo>
                <a:lnTo>
                  <a:pt x="497626" y="688345"/>
                </a:lnTo>
                <a:lnTo>
                  <a:pt x="0" y="665"/>
                </a:lnTo>
                <a:lnTo>
                  <a:pt x="8396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13810" y="1627473"/>
            <a:ext cx="952500" cy="1072949"/>
          </a:xfrm>
          <a:custGeom>
            <a:avLst/>
            <a:gdLst/>
            <a:ahLst/>
            <a:cxnLst/>
            <a:rect l="l" t="t" r="r" b="b"/>
            <a:pathLst>
              <a:path w="952500" h="1072949">
                <a:moveTo>
                  <a:pt x="0" y="0"/>
                </a:moveTo>
                <a:lnTo>
                  <a:pt x="303276" y="0"/>
                </a:lnTo>
                <a:lnTo>
                  <a:pt x="303276" y="678180"/>
                </a:lnTo>
                <a:cubicBezTo>
                  <a:pt x="301308" y="713835"/>
                  <a:pt x="311721" y="745014"/>
                  <a:pt x="334518" y="771716"/>
                </a:cubicBezTo>
                <a:cubicBezTo>
                  <a:pt x="357315" y="798417"/>
                  <a:pt x="404305" y="812451"/>
                  <a:pt x="475488" y="813816"/>
                </a:cubicBezTo>
                <a:cubicBezTo>
                  <a:pt x="548799" y="811689"/>
                  <a:pt x="596869" y="796131"/>
                  <a:pt x="619697" y="767144"/>
                </a:cubicBezTo>
                <a:cubicBezTo>
                  <a:pt x="642525" y="738156"/>
                  <a:pt x="652876" y="708501"/>
                  <a:pt x="650748" y="678180"/>
                </a:cubicBezTo>
                <a:lnTo>
                  <a:pt x="650748" y="0"/>
                </a:lnTo>
                <a:lnTo>
                  <a:pt x="952500" y="0"/>
                </a:lnTo>
                <a:lnTo>
                  <a:pt x="952500" y="699516"/>
                </a:lnTo>
                <a:cubicBezTo>
                  <a:pt x="951198" y="833088"/>
                  <a:pt x="908844" y="929037"/>
                  <a:pt x="825437" y="987362"/>
                </a:cubicBezTo>
                <a:cubicBezTo>
                  <a:pt x="742029" y="1045686"/>
                  <a:pt x="625380" y="1074198"/>
                  <a:pt x="475488" y="1072896"/>
                </a:cubicBezTo>
                <a:cubicBezTo>
                  <a:pt x="376061" y="1073790"/>
                  <a:pt x="290943" y="1063536"/>
                  <a:pt x="220134" y="1042134"/>
                </a:cubicBezTo>
                <a:cubicBezTo>
                  <a:pt x="149324" y="1020732"/>
                  <a:pt x="95024" y="982820"/>
                  <a:pt x="57235" y="928398"/>
                </a:cubicBezTo>
                <a:cubicBezTo>
                  <a:pt x="19445" y="873977"/>
                  <a:pt x="367" y="797682"/>
                  <a:pt x="0" y="6995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61382" y="1627446"/>
            <a:ext cx="938784" cy="1057682"/>
          </a:xfrm>
          <a:custGeom>
            <a:avLst/>
            <a:gdLst/>
            <a:ahLst/>
            <a:cxnLst/>
            <a:rect l="l" t="t" r="r" b="b"/>
            <a:pathLst>
              <a:path w="938784" h="1057682">
                <a:moveTo>
                  <a:pt x="0" y="26"/>
                </a:moveTo>
                <a:lnTo>
                  <a:pt x="429768" y="26"/>
                </a:lnTo>
                <a:cubicBezTo>
                  <a:pt x="564864" y="-958"/>
                  <a:pt x="666909" y="26537"/>
                  <a:pt x="735902" y="82513"/>
                </a:cubicBezTo>
                <a:cubicBezTo>
                  <a:pt x="804894" y="138488"/>
                  <a:pt x="839502" y="228848"/>
                  <a:pt x="839724" y="353594"/>
                </a:cubicBezTo>
                <a:cubicBezTo>
                  <a:pt x="840042" y="438525"/>
                  <a:pt x="825310" y="506788"/>
                  <a:pt x="795528" y="558382"/>
                </a:cubicBezTo>
                <a:cubicBezTo>
                  <a:pt x="765746" y="609975"/>
                  <a:pt x="719011" y="647377"/>
                  <a:pt x="655320" y="670586"/>
                </a:cubicBezTo>
                <a:lnTo>
                  <a:pt x="938784" y="1057682"/>
                </a:lnTo>
                <a:lnTo>
                  <a:pt x="580644" y="1057682"/>
                </a:lnTo>
                <a:lnTo>
                  <a:pt x="362712" y="702590"/>
                </a:lnTo>
                <a:lnTo>
                  <a:pt x="303276" y="702590"/>
                </a:lnTo>
                <a:lnTo>
                  <a:pt x="303276" y="1057682"/>
                </a:lnTo>
                <a:lnTo>
                  <a:pt x="0" y="1057682"/>
                </a:lnTo>
                <a:lnTo>
                  <a:pt x="0" y="26"/>
                </a:lnTo>
                <a:close/>
                <a:moveTo>
                  <a:pt x="303276" y="231674"/>
                </a:moveTo>
                <a:lnTo>
                  <a:pt x="303276" y="486182"/>
                </a:lnTo>
                <a:lnTo>
                  <a:pt x="376428" y="486182"/>
                </a:lnTo>
                <a:cubicBezTo>
                  <a:pt x="437293" y="486849"/>
                  <a:pt x="480155" y="477133"/>
                  <a:pt x="505016" y="457036"/>
                </a:cubicBezTo>
                <a:cubicBezTo>
                  <a:pt x="529876" y="436938"/>
                  <a:pt x="541878" y="402457"/>
                  <a:pt x="541020" y="353594"/>
                </a:cubicBezTo>
                <a:cubicBezTo>
                  <a:pt x="541878" y="305842"/>
                  <a:pt x="529876" y="273330"/>
                  <a:pt x="505016" y="256058"/>
                </a:cubicBezTo>
                <a:cubicBezTo>
                  <a:pt x="480155" y="238786"/>
                  <a:pt x="437293" y="230658"/>
                  <a:pt x="376428" y="231674"/>
                </a:cubicBezTo>
                <a:lnTo>
                  <a:pt x="303276" y="2316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1855" y="3110230"/>
            <a:ext cx="60883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希望在之后的课程中可以巩固相应的</a:t>
            </a:r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知识点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物体, 钟表&#10;&#10;描述已自动生成"/>
          <p:cNvPicPr>
            <a:picLocks noChangeAspect="1"/>
          </p:cNvPicPr>
          <p:nvPr/>
        </p:nvPicPr>
        <p:blipFill>
          <a:blip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12958" y="406341"/>
            <a:ext cx="7166084" cy="5971737"/>
          </a:xfrm>
          <a:custGeom>
            <a:avLst/>
            <a:gdLst>
              <a:gd name="connsiteX0" fmla="*/ 2694768 w 7166084"/>
              <a:gd name="connsiteY0" fmla="*/ 759238 h 5971737"/>
              <a:gd name="connsiteX1" fmla="*/ 2694768 w 7166084"/>
              <a:gd name="connsiteY1" fmla="*/ 1413750 h 5971737"/>
              <a:gd name="connsiteX2" fmla="*/ 4645488 w 7166084"/>
              <a:gd name="connsiteY2" fmla="*/ 1413750 h 5971737"/>
              <a:gd name="connsiteX3" fmla="*/ 4645488 w 7166084"/>
              <a:gd name="connsiteY3" fmla="*/ 759238 h 5971737"/>
              <a:gd name="connsiteX4" fmla="*/ 0 w 7166084"/>
              <a:gd name="connsiteY4" fmla="*/ 0 h 5971737"/>
              <a:gd name="connsiteX5" fmla="*/ 7166084 w 7166084"/>
              <a:gd name="connsiteY5" fmla="*/ 0 h 5971737"/>
              <a:gd name="connsiteX6" fmla="*/ 7166084 w 7166084"/>
              <a:gd name="connsiteY6" fmla="*/ 5971737 h 5971737"/>
              <a:gd name="connsiteX7" fmla="*/ 0 w 7166084"/>
              <a:gd name="connsiteY7" fmla="*/ 5971737 h 597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6084" h="5971737">
                <a:moveTo>
                  <a:pt x="2694768" y="759238"/>
                </a:moveTo>
                <a:lnTo>
                  <a:pt x="2694768" y="1413750"/>
                </a:lnTo>
                <a:lnTo>
                  <a:pt x="4645488" y="1413750"/>
                </a:lnTo>
                <a:lnTo>
                  <a:pt x="4645488" y="759238"/>
                </a:lnTo>
                <a:close/>
                <a:moveTo>
                  <a:pt x="0" y="0"/>
                </a:moveTo>
                <a:lnTo>
                  <a:pt x="7166084" y="0"/>
                </a:lnTo>
                <a:lnTo>
                  <a:pt x="7166084" y="5971737"/>
                </a:lnTo>
                <a:lnTo>
                  <a:pt x="0" y="5971737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269136" y="960716"/>
            <a:ext cx="184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6B9BB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2020</a:t>
            </a:r>
            <a:endParaRPr lang="zh-CN" altLang="en-US" sz="5400" dirty="0">
              <a:solidFill>
                <a:srgbClr val="6B9BB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81990" y="2534166"/>
            <a:ext cx="652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感 谢 聆 听</a:t>
            </a:r>
            <a:endParaRPr lang="zh-CN" altLang="en-US" sz="72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46486" y="3618795"/>
            <a:ext cx="2275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Thank   You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等腰三角形 15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230734" y="2482082"/>
            <a:ext cx="392157" cy="6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495238" y="2109220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373032" y="3460631"/>
            <a:ext cx="600617" cy="100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765190" y="325423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976011" y="1752229"/>
            <a:ext cx="2539458" cy="3219380"/>
            <a:chOff x="2172501" y="1231320"/>
            <a:chExt cx="2880000" cy="3708000"/>
          </a:xfrm>
        </p:grpSpPr>
        <p:sp>
          <p:nvSpPr>
            <p:cNvPr id="11" name="等腰三角形 10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857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29517" y="3028641"/>
            <a:ext cx="152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9516" y="3428751"/>
            <a:ext cx="1525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程序概述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21611" y="1896215"/>
            <a:ext cx="2539458" cy="3219380"/>
            <a:chOff x="2172501" y="1231320"/>
            <a:chExt cx="2880000" cy="3708000"/>
          </a:xfrm>
        </p:grpSpPr>
        <p:sp>
          <p:nvSpPr>
            <p:cNvPr id="26" name="等腰三角形 25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317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083883" y="3125173"/>
            <a:ext cx="152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83882" y="3525283"/>
            <a:ext cx="152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成果展示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627493" y="1947856"/>
            <a:ext cx="2539458" cy="3219380"/>
            <a:chOff x="2172501" y="1231320"/>
            <a:chExt cx="2880000" cy="3708000"/>
          </a:xfrm>
        </p:grpSpPr>
        <p:sp>
          <p:nvSpPr>
            <p:cNvPr id="29" name="等腰三角形 28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857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等腰三角形 29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880998" y="3126658"/>
            <a:ext cx="152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80997" y="3526768"/>
            <a:ext cx="152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现存问题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498818" y="1998173"/>
            <a:ext cx="2539458" cy="3219380"/>
            <a:chOff x="2172501" y="1231320"/>
            <a:chExt cx="2880000" cy="3708000"/>
          </a:xfrm>
        </p:grpSpPr>
        <p:sp>
          <p:nvSpPr>
            <p:cNvPr id="32" name="等腰三角形 31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857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等腰三角形 32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9701451" y="3125173"/>
            <a:ext cx="152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701450" y="3525283"/>
            <a:ext cx="152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未来展望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84525" y="130062"/>
            <a:ext cx="152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目  录</a:t>
            </a:r>
            <a:endParaRPr lang="en-US" altLang="zh-CN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8295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 ONE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32000" y="1656000"/>
            <a:ext cx="981456" cy="1057656"/>
          </a:xfrm>
          <a:custGeom>
            <a:avLst/>
            <a:gdLst/>
            <a:ahLst/>
            <a:cxnLst/>
            <a:rect l="l" t="t" r="r" b="b"/>
            <a:pathLst>
              <a:path w="981456" h="1057656">
                <a:moveTo>
                  <a:pt x="0" y="0"/>
                </a:moveTo>
                <a:lnTo>
                  <a:pt x="457200" y="0"/>
                </a:lnTo>
                <a:lnTo>
                  <a:pt x="676656" y="662940"/>
                </a:lnTo>
                <a:lnTo>
                  <a:pt x="685800" y="662940"/>
                </a:lnTo>
                <a:lnTo>
                  <a:pt x="685800" y="0"/>
                </a:lnTo>
                <a:lnTo>
                  <a:pt x="981456" y="0"/>
                </a:lnTo>
                <a:lnTo>
                  <a:pt x="981456" y="1057656"/>
                </a:lnTo>
                <a:lnTo>
                  <a:pt x="761775" y="1057656"/>
                </a:lnTo>
                <a:lnTo>
                  <a:pt x="363676" y="507516"/>
                </a:lnTo>
                <a:lnTo>
                  <a:pt x="307848" y="350520"/>
                </a:lnTo>
                <a:lnTo>
                  <a:pt x="298704" y="350520"/>
                </a:lnTo>
                <a:lnTo>
                  <a:pt x="298704" y="417729"/>
                </a:lnTo>
                <a:lnTo>
                  <a:pt x="0" y="49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26489" y="1680183"/>
            <a:ext cx="699516" cy="1057656"/>
          </a:xfrm>
          <a:custGeom>
            <a:avLst/>
            <a:gdLst/>
            <a:ahLst/>
            <a:cxnLst/>
            <a:rect l="l" t="t" r="r" b="b"/>
            <a:pathLst>
              <a:path w="699516" h="1057656">
                <a:moveTo>
                  <a:pt x="0" y="0"/>
                </a:moveTo>
                <a:lnTo>
                  <a:pt x="690371" y="0"/>
                </a:lnTo>
                <a:lnTo>
                  <a:pt x="690371" y="262128"/>
                </a:lnTo>
                <a:lnTo>
                  <a:pt x="303276" y="262128"/>
                </a:lnTo>
                <a:lnTo>
                  <a:pt x="303276" y="396240"/>
                </a:lnTo>
                <a:lnTo>
                  <a:pt x="658367" y="396240"/>
                </a:lnTo>
                <a:lnTo>
                  <a:pt x="658367" y="647700"/>
                </a:lnTo>
                <a:lnTo>
                  <a:pt x="303276" y="647700"/>
                </a:lnTo>
                <a:lnTo>
                  <a:pt x="303276" y="797052"/>
                </a:lnTo>
                <a:lnTo>
                  <a:pt x="699516" y="797052"/>
                </a:lnTo>
                <a:lnTo>
                  <a:pt x="69951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程序概述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784516" y="1668187"/>
            <a:ext cx="2505786" cy="2230519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5" y="3966845"/>
            <a:ext cx="5529580" cy="2230755"/>
          </a:xfrm>
          <a:prstGeom prst="rect">
            <a:avLst/>
          </a:prstGeom>
          <a:solidFill>
            <a:srgbClr val="4A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序 概 述</a:t>
            </a:r>
            <a:endParaRPr lang="en-US" altLang="zh-CN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49378" y="5252359"/>
            <a:ext cx="5850908" cy="942536"/>
          </a:xfrm>
          <a:prstGeom prst="rect">
            <a:avLst/>
          </a:prstGeom>
          <a:gradFill>
            <a:gsLst>
              <a:gs pos="44000">
                <a:srgbClr val="2C7C9C"/>
              </a:gs>
              <a:gs pos="0">
                <a:srgbClr val="2C7C9C"/>
              </a:gs>
              <a:gs pos="100000">
                <a:srgbClr val="8DBAE4">
                  <a:alpha val="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通过子程序对各个功能分别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执行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004013" y="4384713"/>
            <a:ext cx="1123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308030" y="4305758"/>
            <a:ext cx="1123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2633" y="6395062"/>
            <a:ext cx="1123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6870065" y="6503035"/>
            <a:ext cx="1154430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08030" y="4790462"/>
            <a:ext cx="32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请输入合适的内容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8960" y="1773555"/>
            <a:ext cx="22371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虽然名字叫贪玩蓝月啊，其实核心还是链表的内容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2610" y="4425950"/>
            <a:ext cx="4666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该程序执行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8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大功能：新建、导入、查看、查询、删除、增加、更换、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清空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966325" y="967740"/>
            <a:ext cx="2149475" cy="3919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316865" y="1550670"/>
            <a:ext cx="2515235" cy="1475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251155" y="2195508"/>
            <a:ext cx="5385013" cy="373759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程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序 概 述</a:t>
            </a:r>
            <a:endParaRPr lang="en-US" altLang="zh-CN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8" name="图片 7" descr="穿着西装笔挺的男子&#10;&#10;描述已自动生成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-1860560" y="1406854"/>
            <a:ext cx="6619848" cy="4211749"/>
          </a:xfrm>
          <a:prstGeom prst="rect">
            <a:avLst/>
          </a:prstGeom>
        </p:spPr>
      </p:pic>
      <p:sp>
        <p:nvSpPr>
          <p:cNvPr id="10" name="等腰三角形 9"/>
          <p:cNvSpPr/>
          <p:nvPr/>
        </p:nvSpPr>
        <p:spPr>
          <a:xfrm rot="16200000" flipV="1">
            <a:off x="7072573" y="1494689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6200000" flipV="1">
            <a:off x="6938219" y="1408638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 descr="饼图"/>
          <p:cNvPicPr>
            <a:picLocks noChangeAspect="1"/>
          </p:cNvPicPr>
          <p:nvPr/>
        </p:nvPicPr>
        <p:blipFill>
          <a:blip r:embed="rId2" cstate="email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672" y="1740139"/>
            <a:ext cx="368611" cy="375700"/>
          </a:xfrm>
          <a:prstGeom prst="rect">
            <a:avLst/>
          </a:prstGeom>
        </p:spPr>
      </p:pic>
      <p:sp>
        <p:nvSpPr>
          <p:cNvPr id="19" name="等腰三角形 18"/>
          <p:cNvSpPr/>
          <p:nvPr/>
        </p:nvSpPr>
        <p:spPr>
          <a:xfrm rot="16200000" flipV="1">
            <a:off x="7072573" y="4562981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6200000" flipV="1">
            <a:off x="6938219" y="4476930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 flipV="1">
            <a:off x="7072573" y="2979347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6200000" flipV="1">
            <a:off x="6938219" y="2893296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形 25" descr="条形图"/>
          <p:cNvPicPr>
            <a:picLocks noChangeAspect="1"/>
          </p:cNvPicPr>
          <p:nvPr/>
        </p:nvPicPr>
        <p:blipFill>
          <a:blip r:embed="rId4" cstate="email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4582" y="4721158"/>
            <a:ext cx="457200" cy="457200"/>
          </a:xfrm>
          <a:prstGeom prst="rect">
            <a:avLst/>
          </a:prstGeom>
        </p:spPr>
      </p:pic>
      <p:pic>
        <p:nvPicPr>
          <p:cNvPr id="28" name="图形 27" descr="放大镜"/>
          <p:cNvPicPr>
            <a:picLocks noChangeAspect="1"/>
          </p:cNvPicPr>
          <p:nvPr/>
        </p:nvPicPr>
        <p:blipFill>
          <a:blip r:embed="rId6" cstate="email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2672" y="3171205"/>
            <a:ext cx="446185" cy="44618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274496" y="1518252"/>
            <a:ext cx="65227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程序难点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74050" y="4837430"/>
            <a:ext cx="35794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（</a:t>
            </a:r>
            <a:r>
              <a:rPr lang="en-US" altLang="zh-CN" sz="3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3</a:t>
            </a:r>
            <a:r>
              <a:rPr lang="zh-CN" altLang="en-US" sz="3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）构造子函数使整体结构更</a:t>
            </a:r>
            <a:r>
              <a:rPr lang="zh-CN" altLang="en-US" sz="3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清晰</a:t>
            </a:r>
            <a:endParaRPr lang="zh-CN" altLang="en-US" sz="32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9010" y="2263140"/>
            <a:ext cx="4159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（</a:t>
            </a:r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1</a:t>
            </a:r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）如何将链表相联系又不会相互</a:t>
            </a:r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影响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12851" y="3694397"/>
            <a:ext cx="65227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（</a:t>
            </a:r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2</a:t>
            </a:r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）文件与链表的相互</a:t>
            </a:r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传导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成果展示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18449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TWO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4657" y="1854572"/>
            <a:ext cx="358424" cy="593083"/>
          </a:xfrm>
          <a:custGeom>
            <a:avLst/>
            <a:gdLst/>
            <a:ahLst/>
            <a:cxnLst/>
            <a:rect l="l" t="t" r="r" b="b"/>
            <a:pathLst>
              <a:path w="358424" h="593083">
                <a:moveTo>
                  <a:pt x="178457" y="123"/>
                </a:moveTo>
                <a:cubicBezTo>
                  <a:pt x="249291" y="-1814"/>
                  <a:pt x="297361" y="19205"/>
                  <a:pt x="322666" y="63179"/>
                </a:cubicBezTo>
                <a:cubicBezTo>
                  <a:pt x="347970" y="107152"/>
                  <a:pt x="359845" y="185702"/>
                  <a:pt x="358289" y="298827"/>
                </a:cubicBezTo>
                <a:cubicBezTo>
                  <a:pt x="359845" y="410428"/>
                  <a:pt x="347970" y="487835"/>
                  <a:pt x="322666" y="531047"/>
                </a:cubicBezTo>
                <a:cubicBezTo>
                  <a:pt x="297361" y="574258"/>
                  <a:pt x="249291" y="594896"/>
                  <a:pt x="178457" y="592959"/>
                </a:cubicBezTo>
                <a:cubicBezTo>
                  <a:pt x="107687" y="594896"/>
                  <a:pt x="59871" y="574258"/>
                  <a:pt x="35011" y="531047"/>
                </a:cubicBezTo>
                <a:cubicBezTo>
                  <a:pt x="10150" y="487835"/>
                  <a:pt x="-1470" y="410428"/>
                  <a:pt x="149" y="298827"/>
                </a:cubicBezTo>
                <a:cubicBezTo>
                  <a:pt x="-1470" y="185702"/>
                  <a:pt x="10150" y="107152"/>
                  <a:pt x="35011" y="63179"/>
                </a:cubicBezTo>
                <a:cubicBezTo>
                  <a:pt x="59871" y="19205"/>
                  <a:pt x="107687" y="-1814"/>
                  <a:pt x="178457" y="123"/>
                </a:cubicBez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54766" y="1609249"/>
            <a:ext cx="996696" cy="1088303"/>
          </a:xfrm>
          <a:custGeom>
            <a:avLst/>
            <a:gdLst/>
            <a:ahLst/>
            <a:cxnLst/>
            <a:rect l="l" t="t" r="r" b="b"/>
            <a:pathLst>
              <a:path w="996696" h="1088303">
                <a:moveTo>
                  <a:pt x="498348" y="82"/>
                </a:moveTo>
                <a:cubicBezTo>
                  <a:pt x="603814" y="-1244"/>
                  <a:pt x="693618" y="13601"/>
                  <a:pt x="767758" y="44617"/>
                </a:cubicBezTo>
                <a:cubicBezTo>
                  <a:pt x="841897" y="75633"/>
                  <a:pt x="898511" y="130779"/>
                  <a:pt x="937598" y="210055"/>
                </a:cubicBezTo>
                <a:cubicBezTo>
                  <a:pt x="976686" y="289332"/>
                  <a:pt x="996386" y="400697"/>
                  <a:pt x="996696" y="544150"/>
                </a:cubicBezTo>
                <a:cubicBezTo>
                  <a:pt x="996386" y="688084"/>
                  <a:pt x="976686" y="799674"/>
                  <a:pt x="937598" y="878922"/>
                </a:cubicBezTo>
                <a:cubicBezTo>
                  <a:pt x="898511" y="958170"/>
                  <a:pt x="841897" y="1013204"/>
                  <a:pt x="767758" y="1044022"/>
                </a:cubicBezTo>
                <a:cubicBezTo>
                  <a:pt x="693618" y="1074841"/>
                  <a:pt x="603814" y="1089573"/>
                  <a:pt x="498348" y="1088218"/>
                </a:cubicBezTo>
                <a:cubicBezTo>
                  <a:pt x="393362" y="1089573"/>
                  <a:pt x="303784" y="1074841"/>
                  <a:pt x="229616" y="1044022"/>
                </a:cubicBezTo>
                <a:cubicBezTo>
                  <a:pt x="155448" y="1013204"/>
                  <a:pt x="98722" y="958170"/>
                  <a:pt x="59436" y="878922"/>
                </a:cubicBezTo>
                <a:cubicBezTo>
                  <a:pt x="20151" y="799674"/>
                  <a:pt x="339" y="688084"/>
                  <a:pt x="0" y="544150"/>
                </a:cubicBezTo>
                <a:cubicBezTo>
                  <a:pt x="339" y="400697"/>
                  <a:pt x="20151" y="289332"/>
                  <a:pt x="59436" y="210055"/>
                </a:cubicBezTo>
                <a:cubicBezTo>
                  <a:pt x="98722" y="130779"/>
                  <a:pt x="155448" y="75633"/>
                  <a:pt x="229616" y="44617"/>
                </a:cubicBezTo>
                <a:cubicBezTo>
                  <a:pt x="303784" y="13601"/>
                  <a:pt x="393362" y="-1244"/>
                  <a:pt x="498348" y="82"/>
                </a:cubicBezTo>
                <a:close/>
                <a:moveTo>
                  <a:pt x="498348" y="245446"/>
                </a:moveTo>
                <a:cubicBezTo>
                  <a:pt x="427578" y="243509"/>
                  <a:pt x="379762" y="264528"/>
                  <a:pt x="354902" y="308502"/>
                </a:cubicBezTo>
                <a:cubicBezTo>
                  <a:pt x="330041" y="352475"/>
                  <a:pt x="318421" y="431025"/>
                  <a:pt x="320040" y="544150"/>
                </a:cubicBezTo>
                <a:cubicBezTo>
                  <a:pt x="318421" y="655751"/>
                  <a:pt x="330041" y="733158"/>
                  <a:pt x="354902" y="776370"/>
                </a:cubicBezTo>
                <a:cubicBezTo>
                  <a:pt x="379762" y="819581"/>
                  <a:pt x="427578" y="840219"/>
                  <a:pt x="498348" y="838282"/>
                </a:cubicBezTo>
                <a:cubicBezTo>
                  <a:pt x="569182" y="840219"/>
                  <a:pt x="617252" y="819581"/>
                  <a:pt x="642557" y="776370"/>
                </a:cubicBezTo>
                <a:cubicBezTo>
                  <a:pt x="667861" y="733158"/>
                  <a:pt x="679736" y="655751"/>
                  <a:pt x="678180" y="544150"/>
                </a:cubicBezTo>
                <a:cubicBezTo>
                  <a:pt x="679736" y="431025"/>
                  <a:pt x="667861" y="352475"/>
                  <a:pt x="642557" y="308502"/>
                </a:cubicBezTo>
                <a:cubicBezTo>
                  <a:pt x="617252" y="264528"/>
                  <a:pt x="569182" y="243509"/>
                  <a:pt x="498348" y="245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54446" y="1624570"/>
            <a:ext cx="908118" cy="1052520"/>
          </a:xfrm>
          <a:custGeom>
            <a:avLst/>
            <a:gdLst/>
            <a:ahLst/>
            <a:cxnLst/>
            <a:rect l="l" t="t" r="r" b="b"/>
            <a:pathLst>
              <a:path w="908118" h="1052520">
                <a:moveTo>
                  <a:pt x="591126" y="0"/>
                </a:moveTo>
                <a:lnTo>
                  <a:pt x="908118" y="0"/>
                </a:lnTo>
                <a:lnTo>
                  <a:pt x="673045" y="1052520"/>
                </a:lnTo>
                <a:lnTo>
                  <a:pt x="0" y="122424"/>
                </a:lnTo>
                <a:lnTo>
                  <a:pt x="7434" y="85344"/>
                </a:lnTo>
                <a:lnTo>
                  <a:pt x="351858" y="85344"/>
                </a:lnTo>
                <a:lnTo>
                  <a:pt x="458538" y="693420"/>
                </a:lnTo>
                <a:lnTo>
                  <a:pt x="467682" y="693420"/>
                </a:lnTo>
                <a:lnTo>
                  <a:pt x="5911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5420790" y="1980593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6095997" y="1229193"/>
            <a:ext cx="0" cy="5628807"/>
          </a:xfrm>
          <a:prstGeom prst="line">
            <a:avLst/>
          </a:prstGeom>
          <a:ln>
            <a:solidFill>
              <a:srgbClr val="3494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20"/>
          <p:cNvSpPr/>
          <p:nvPr/>
        </p:nvSpPr>
        <p:spPr>
          <a:xfrm flipV="1">
            <a:off x="5202000" y="1894544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V="1">
            <a:off x="5420790" y="4360627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flipV="1">
            <a:off x="5202000" y="4274578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739205" y="303273"/>
            <a:ext cx="624404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运行</a:t>
            </a:r>
            <a:r>
              <a:rPr lang="zh-CN" altLang="en-US" sz="54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结果</a:t>
            </a:r>
            <a:endParaRPr lang="zh-CN" altLang="en-US" sz="54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8" name="图形 7" descr="饼图"/>
          <p:cNvPicPr>
            <a:picLocks noChangeAspect="1"/>
          </p:cNvPicPr>
          <p:nvPr/>
        </p:nvPicPr>
        <p:blipFill>
          <a:blip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52497" y="4432240"/>
            <a:ext cx="688338" cy="688338"/>
          </a:xfrm>
          <a:prstGeom prst="rect">
            <a:avLst/>
          </a:prstGeom>
        </p:spPr>
      </p:pic>
      <p:pic>
        <p:nvPicPr>
          <p:cNvPr id="10" name="图形 9" descr="靶心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9868" y="2043762"/>
            <a:ext cx="672257" cy="672257"/>
          </a:xfrm>
          <a:prstGeom prst="rect">
            <a:avLst/>
          </a:prstGeom>
        </p:spPr>
      </p:pic>
      <p:pic>
        <p:nvPicPr>
          <p:cNvPr id="3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570" y="1102360"/>
            <a:ext cx="4996815" cy="25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815" y="4006215"/>
            <a:ext cx="5265420" cy="267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0980" y="1232218"/>
            <a:ext cx="5273040" cy="269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9250" y="4136073"/>
            <a:ext cx="5270500" cy="254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5420790" y="1980593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6095997" y="1229193"/>
            <a:ext cx="0" cy="5628807"/>
          </a:xfrm>
          <a:prstGeom prst="line">
            <a:avLst/>
          </a:prstGeom>
          <a:ln>
            <a:solidFill>
              <a:srgbClr val="3494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20"/>
          <p:cNvSpPr/>
          <p:nvPr/>
        </p:nvSpPr>
        <p:spPr>
          <a:xfrm flipV="1">
            <a:off x="5202000" y="1894544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V="1">
            <a:off x="5420790" y="4360627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flipV="1">
            <a:off x="5202000" y="4274578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739205" y="303273"/>
            <a:ext cx="624404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运行</a:t>
            </a:r>
            <a:r>
              <a:rPr lang="zh-CN" altLang="en-US" sz="54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结果</a:t>
            </a:r>
            <a:endParaRPr lang="zh-CN" altLang="en-US" sz="54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8" name="图形 7" descr="饼图"/>
          <p:cNvPicPr>
            <a:picLocks noChangeAspect="1"/>
          </p:cNvPicPr>
          <p:nvPr/>
        </p:nvPicPr>
        <p:blipFill>
          <a:blip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52497" y="4432240"/>
            <a:ext cx="688338" cy="688338"/>
          </a:xfrm>
          <a:prstGeom prst="rect">
            <a:avLst/>
          </a:prstGeom>
        </p:spPr>
      </p:pic>
      <p:pic>
        <p:nvPicPr>
          <p:cNvPr id="10" name="图形 9" descr="靶心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9868" y="2043762"/>
            <a:ext cx="672257" cy="672257"/>
          </a:xfrm>
          <a:prstGeom prst="rect">
            <a:avLst/>
          </a:prstGeom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78" y="1306195"/>
            <a:ext cx="527240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253" y="4431983"/>
            <a:ext cx="5268595" cy="300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27685" y="1338263"/>
            <a:ext cx="5266690" cy="284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3705" y="4512310"/>
            <a:ext cx="5270500" cy="2345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5420790" y="1980593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6095997" y="1229193"/>
            <a:ext cx="0" cy="5628807"/>
          </a:xfrm>
          <a:prstGeom prst="line">
            <a:avLst/>
          </a:prstGeom>
          <a:ln>
            <a:solidFill>
              <a:srgbClr val="3494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20"/>
          <p:cNvSpPr/>
          <p:nvPr/>
        </p:nvSpPr>
        <p:spPr>
          <a:xfrm flipV="1">
            <a:off x="5202000" y="1894544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V="1">
            <a:off x="5420790" y="4360627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flipV="1">
            <a:off x="5202000" y="4274578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739205" y="303273"/>
            <a:ext cx="624404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运行</a:t>
            </a:r>
            <a:r>
              <a:rPr lang="zh-CN" altLang="en-US" sz="54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结果</a:t>
            </a:r>
            <a:endParaRPr lang="zh-CN" altLang="en-US" sz="54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8" name="图形 7" descr="饼图"/>
          <p:cNvPicPr>
            <a:picLocks noChangeAspect="1"/>
          </p:cNvPicPr>
          <p:nvPr/>
        </p:nvPicPr>
        <p:blipFill>
          <a:blip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52497" y="4432240"/>
            <a:ext cx="688338" cy="688338"/>
          </a:xfrm>
          <a:prstGeom prst="rect">
            <a:avLst/>
          </a:prstGeom>
        </p:spPr>
      </p:pic>
      <p:pic>
        <p:nvPicPr>
          <p:cNvPr id="10" name="图形 9" descr="靶心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9868" y="2043762"/>
            <a:ext cx="672257" cy="672257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05" y="1118235"/>
            <a:ext cx="5269865" cy="25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005" y="3973195"/>
            <a:ext cx="5272405" cy="336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7335" y="1097280"/>
            <a:ext cx="5271770" cy="287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0010" y="4577080"/>
            <a:ext cx="5271770" cy="2380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WPS 演示</Application>
  <PresentationFormat>宽屏</PresentationFormat>
  <Paragraphs>85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阿里巴巴普惠体 M</vt:lpstr>
      <vt:lpstr>阿里巴巴普惠体 L</vt:lpstr>
      <vt:lpstr>阿里巴巴普惠体 H</vt:lpstr>
      <vt:lpstr>Calibri</vt:lpstr>
      <vt:lpstr>等线</vt:lpstr>
      <vt:lpstr>隶书</vt:lpstr>
      <vt:lpstr>造字工房悦黑体验版细体</vt:lpstr>
      <vt:lpstr>汉仪雅酷黑W</vt:lpstr>
      <vt:lpstr>方正正黑简体</vt:lpstr>
      <vt:lpstr>阿里巴巴普惠体 B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昊鸿</dc:creator>
  <cp:lastModifiedBy>待成追忆却惘然</cp:lastModifiedBy>
  <cp:revision>23</cp:revision>
  <dcterms:created xsi:type="dcterms:W3CDTF">2019-11-06T14:16:00Z</dcterms:created>
  <dcterms:modified xsi:type="dcterms:W3CDTF">2022-02-15T11:20:17Z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KSOTemplateUUID">
    <vt:lpwstr>v1.0_mb_lp+MFzvzHIawRbCdQfaNug==</vt:lpwstr>
  </property>
  <property fmtid="{D5CDD505-2E9C-101B-9397-08002B2CF9AE}" pid="4" name="ICV">
    <vt:lpwstr>CB4C293E139E44BD8A78624CAA7C6D9B</vt:lpwstr>
  </property>
</Properties>
</file>